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14" y="-120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B0583FC-C73E-4231-AB37-34B4AE9A1239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0372962-6BFA-4D81-913F-B660777D76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501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2962-6BFA-4D81-913F-B660777D764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753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54F0-7726-4416-A4E2-B17172286BE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AF65-732A-4EB5-ABD6-265EC0A07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54F0-7726-4416-A4E2-B17172286BE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AF65-732A-4EB5-ABD6-265EC0A0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54F0-7726-4416-A4E2-B17172286BE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AF65-732A-4EB5-ABD6-265EC0A0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54F0-7726-4416-A4E2-B17172286BE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AF65-732A-4EB5-ABD6-265EC0A07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54F0-7726-4416-A4E2-B17172286BE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AF65-732A-4EB5-ABD6-265EC0A0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54F0-7726-4416-A4E2-B17172286BE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AF65-732A-4EB5-ABD6-265EC0A07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54F0-7726-4416-A4E2-B17172286BE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AF65-732A-4EB5-ABD6-265EC0A07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54F0-7726-4416-A4E2-B17172286BE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AF65-732A-4EB5-ABD6-265EC0A0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54F0-7726-4416-A4E2-B17172286BE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AF65-732A-4EB5-ABD6-265EC0A0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54F0-7726-4416-A4E2-B17172286BE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AF65-732A-4EB5-ABD6-265EC0A0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54F0-7726-4416-A4E2-B17172286BE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AF65-732A-4EB5-ABD6-265EC0A07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FF54F0-7726-4416-A4E2-B17172286BE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4EAF65-732A-4EB5-ABD6-265EC0A0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005064"/>
            <a:ext cx="5637010" cy="1929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Младшая группа «А»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Воспитатели: Смирнова Ю.С.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Андреева О.В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92696"/>
            <a:ext cx="7175351" cy="423276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000" b="0" i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sz="60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0" i="1" dirty="0" smtClean="0">
                <a:latin typeface="Times New Roman" pitchFamily="18" charset="0"/>
                <a:cs typeface="Times New Roman" pitchFamily="18" charset="0"/>
              </a:rPr>
              <a:t>Дефиле «</a:t>
            </a:r>
            <a:r>
              <a:rPr lang="ru-RU" sz="6000" b="0" i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6000" b="0" i="1" dirty="0" smtClean="0">
                <a:latin typeface="Times New Roman" pitchFamily="18" charset="0"/>
                <a:cs typeface="Times New Roman" pitchFamily="18" charset="0"/>
              </a:rPr>
              <a:t>ляпа </a:t>
            </a:r>
            <a:r>
              <a:rPr lang="ru-RU" sz="6000" b="0" i="1" dirty="0" smtClean="0">
                <a:latin typeface="Times New Roman" pitchFamily="18" charset="0"/>
                <a:cs typeface="Times New Roman" pitchFamily="18" charset="0"/>
              </a:rPr>
              <a:t>для любимой мамы»</a:t>
            </a:r>
            <a:endParaRPr lang="ru-RU" sz="6000" b="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4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2800" y="731838"/>
            <a:ext cx="5935544" cy="5001418"/>
          </a:xfrm>
        </p:spPr>
      </p:pic>
    </p:spTree>
    <p:extLst>
      <p:ext uri="{BB962C8B-B14F-4D97-AF65-F5344CB8AC3E}">
        <p14:creationId xmlns:p14="http://schemas.microsoft.com/office/powerpoint/2010/main" xmlns="" val="28414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399552"/>
            <a:ext cx="7190184" cy="24858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 на этом наш праздник не заканчивается впереди нас ждут конкурсы и сюрпризы.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Конкурс «Узнай ребёнка».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садятся на стулья (3-4 ребенка). Одна из мам с завязанными глазами стоит в кругу. Ощупывая руками каждого ребёнка, она должна найти своего. Ребёнка можно изменить, т.е. поменять одежду, завязать бант и т.п.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2800" y="731838"/>
            <a:ext cx="5221199" cy="3475037"/>
          </a:xfrm>
        </p:spPr>
      </p:pic>
    </p:spTree>
    <p:extLst>
      <p:ext uri="{BB962C8B-B14F-4D97-AF65-F5344CB8AC3E}">
        <p14:creationId xmlns:p14="http://schemas.microsoft.com/office/powerpoint/2010/main" xmlns="" val="9761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372168"/>
            <a:ext cx="7190184" cy="1505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Конкурс « Какая красивая моя мама»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3-4 мамы садятся на стулья, под музыку дети начинают их украшать разными предметами (заколки, резинки, бусы,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и.т.д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6972" y="731838"/>
            <a:ext cx="2312855" cy="3475037"/>
          </a:xfrm>
        </p:spPr>
      </p:pic>
    </p:spTree>
    <p:extLst>
      <p:ext uri="{BB962C8B-B14F-4D97-AF65-F5344CB8AC3E}">
        <p14:creationId xmlns:p14="http://schemas.microsoft.com/office/powerpoint/2010/main" xmlns="" val="18671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372168"/>
            <a:ext cx="7190184" cy="2297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Дети: Мамочки, любимые, родные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Любовь вашей очень дорожим.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вашу ласку, пониманье.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все мы вам спасибо говорим.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Восп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.: На этом наш праздник подошел к концу, но ваши детки приготовили для вас подарки, эти прекрасные бусы (дарят мамам бусы).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2800" y="404664"/>
            <a:ext cx="5863536" cy="3802211"/>
          </a:xfrm>
        </p:spPr>
      </p:pic>
    </p:spTree>
    <p:extLst>
      <p:ext uri="{BB962C8B-B14F-4D97-AF65-F5344CB8AC3E}">
        <p14:creationId xmlns:p14="http://schemas.microsoft.com/office/powerpoint/2010/main" xmlns="" val="11645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54337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Давайте учиться у наших мам терпению, мужеству, доброте. Дарите мамам теплоту, сердечность, внимание, не только в праздник, но каждый день. </a:t>
            </a:r>
          </a:p>
          <a:p>
            <a:pPr marL="45720" indent="0" algn="ctr">
              <a:buNone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На земле хороших людей не мало. Сердечных людей не мало. А все –таки лучше всех на земле - МАМА!</a:t>
            </a:r>
          </a:p>
          <a:p>
            <a:pPr marL="45720" indent="0" algn="ctr">
              <a:buNone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Спасибо.</a:t>
            </a:r>
          </a:p>
        </p:txBody>
      </p:sp>
    </p:spTree>
    <p:extLst>
      <p:ext uri="{BB962C8B-B14F-4D97-AF65-F5344CB8AC3E}">
        <p14:creationId xmlns:p14="http://schemas.microsoft.com/office/powerpoint/2010/main" xmlns="" val="414808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2081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Здравствуйте, дорогие наши мамы, дорогие гости, ребята и все присутствующие. Сегодня у нас праздник. Праздник необычный – он посвящен нашим самым дорогим, самым любимым, самым добрым и восхитительным мамам. Сегодня мы хотим порадовать вас, мамы, своими выступлениями и сюрпризами.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2800" y="188640"/>
            <a:ext cx="6223576" cy="4018235"/>
          </a:xfrm>
        </p:spPr>
      </p:pic>
    </p:spTree>
    <p:extLst>
      <p:ext uri="{BB962C8B-B14F-4D97-AF65-F5344CB8AC3E}">
        <p14:creationId xmlns:p14="http://schemas.microsoft.com/office/powerpoint/2010/main" xmlns="" val="11262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4372168"/>
            <a:ext cx="71181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все вместе: Поздравляем всех мы мам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праздником осенним.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хотим вам пожелать,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Радости, веселья.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2800" y="260648"/>
            <a:ext cx="6007552" cy="3946227"/>
          </a:xfrm>
        </p:spPr>
      </p:pic>
    </p:spTree>
    <p:extLst>
      <p:ext uri="{BB962C8B-B14F-4D97-AF65-F5344CB8AC3E}">
        <p14:creationId xmlns:p14="http://schemas.microsoft.com/office/powerpoint/2010/main" xmlns="" val="9410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4372168"/>
            <a:ext cx="7118176" cy="2009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Здравствуйте наши мамы!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Сегодня у нас не просто праздник, у нас настоящий показ мод. Только мы не будем показывать с вами одежду. Мы с вами будем показывать и смотреть на те прекрасный шляпки которые вы сделали вместе со своими мамами.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9" y="260648"/>
            <a:ext cx="5616624" cy="3946227"/>
          </a:xfrm>
        </p:spPr>
      </p:pic>
    </p:spTree>
    <p:extLst>
      <p:ext uri="{BB962C8B-B14F-4D97-AF65-F5344CB8AC3E}">
        <p14:creationId xmlns:p14="http://schemas.microsoft.com/office/powerpoint/2010/main" xmlns="" val="17908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372168"/>
            <a:ext cx="71901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 прежде хотелось вам рассказать немного об истории шляпы.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6047" y="731838"/>
            <a:ext cx="2714705" cy="3475037"/>
          </a:xfrm>
        </p:spPr>
      </p:pic>
    </p:spTree>
    <p:extLst>
      <p:ext uri="{BB962C8B-B14F-4D97-AF65-F5344CB8AC3E}">
        <p14:creationId xmlns:p14="http://schemas.microsoft.com/office/powerpoint/2010/main" xmlns="" val="37024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4005064"/>
            <a:ext cx="7190185" cy="28529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История шляпы в России насчитывает около 300 лет. В переводе с немецкого слово « шляпа» переводится как головной убор, который сохраняет устойчивую форму.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Шляпу интерпретировали как знак власти , фурора, знатности и богатства. На протяжении многих эпох шляпа играла определенную роль в определении статуса человека, его положении в обществе. Сейчас шляпы надевают по особым случаям или для защиты от солнечных лучей или холода.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353" y="333375"/>
            <a:ext cx="5564093" cy="3527425"/>
          </a:xfrm>
        </p:spPr>
      </p:pic>
    </p:spTree>
    <p:extLst>
      <p:ext uri="{BB962C8B-B14F-4D97-AF65-F5344CB8AC3E}">
        <p14:creationId xmlns:p14="http://schemas.microsoft.com/office/powerpoint/2010/main" xmlns="" val="33574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372168"/>
            <a:ext cx="7190184" cy="1649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сейчас… Давайте начинать.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Каждая мама со своим ребенком будет проходить по подиуму и показывать свою прекрасную, очаровательную шляпку.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2800" y="731838"/>
            <a:ext cx="5221199" cy="3475037"/>
          </a:xfrm>
        </p:spPr>
      </p:pic>
    </p:spTree>
    <p:extLst>
      <p:ext uri="{BB962C8B-B14F-4D97-AF65-F5344CB8AC3E}">
        <p14:creationId xmlns:p14="http://schemas.microsoft.com/office/powerpoint/2010/main" xmlns="" val="24365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731838"/>
            <a:ext cx="6336704" cy="4785394"/>
          </a:xfrm>
        </p:spPr>
      </p:pic>
    </p:spTree>
    <p:extLst>
      <p:ext uri="{BB962C8B-B14F-4D97-AF65-F5344CB8AC3E}">
        <p14:creationId xmlns:p14="http://schemas.microsoft.com/office/powerpoint/2010/main" xmlns="" val="2612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731838"/>
            <a:ext cx="6336704" cy="4929410"/>
          </a:xfrm>
        </p:spPr>
      </p:pic>
    </p:spTree>
    <p:extLst>
      <p:ext uri="{BB962C8B-B14F-4D97-AF65-F5344CB8AC3E}">
        <p14:creationId xmlns:p14="http://schemas.microsoft.com/office/powerpoint/2010/main" xmlns="" val="35705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</TotalTime>
  <Words>201</Words>
  <Application>Microsoft Office PowerPoint</Application>
  <PresentationFormat>Экран (4:3)</PresentationFormat>
  <Paragraphs>18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Дефиле «Шляпа для любимой мамы»</vt:lpstr>
      <vt:lpstr>Здравствуйте, дорогие наши мамы, дорогие гости, ребята и все присутствующие. Сегодня у нас праздник. Праздник необычный – он посвящен нашим самым дорогим, самым любимым, самым добрым и восхитительным мамам. Сегодня мы хотим порадовать вас, мамы, своими выступлениями и сюрпризами.</vt:lpstr>
      <vt:lpstr>Дети все вместе: Поздравляем всех мы мам С праздником осенним. И хотим вам пожелать, Радости, веселья. </vt:lpstr>
      <vt:lpstr>Здравствуйте наши мамы! Сегодня у нас не просто праздник, у нас настоящий показ мод. Только мы не будем показывать с вами одежду. Мы с вами будем показывать и смотреть на те прекрасный шляпки которые вы сделали вместе со своими мамами. </vt:lpstr>
      <vt:lpstr>Но прежде хотелось вам рассказать немного об истории шляпы.</vt:lpstr>
      <vt:lpstr>История шляпы в России насчитывает около 300 лет. В переводе с немецкого слово « шляпа» переводится как головной убор, который сохраняет устойчивую форму. Шляпу интерпретировали как знак власти , фурора, знатности и богатства. На протяжении многих эпох шляпа играла определенную роль в определении статуса человека, его положении в обществе. Сейчас шляпы надевают по особым случаям или для защиты от солнечных лучей или холода. </vt:lpstr>
      <vt:lpstr>А сейчас… Давайте начинать. Каждая мама со своим ребенком будет проходить по подиуму и показывать свою прекрасную, очаровательную шляпку. </vt:lpstr>
      <vt:lpstr>Слайд 8</vt:lpstr>
      <vt:lpstr>Слайд 9</vt:lpstr>
      <vt:lpstr>Слайд 10</vt:lpstr>
      <vt:lpstr>Но на этом наш праздник не заканчивается впереди нас ждут конкурсы и сюрпризы. Конкурс «Узнай ребёнка». Дети садятся на стулья (3-4 ребенка). Одна из мам с завязанными глазами стоит в кругу. Ощупывая руками каждого ребёнка, она должна найти своего. Ребёнка можно изменить, т.е. поменять одежду, завязать бант и т.п. </vt:lpstr>
      <vt:lpstr>Конкурс « Какая красивая моя мама» 3-4 мамы садятся на стулья, под музыку дети начинают их украшать разными предметами (заколки, резинки, бусы, и.т.д.) </vt:lpstr>
      <vt:lpstr>Дети: Мамочки, любимые, родные Любовь вашей очень дорожим. За вашу ласку, пониманье.  За все мы вам спасибо говорим. Восп.: На этом наш праздник подошел к концу, но ваши детки приготовили для вас подарки, эти прекрасные бусы (дарят мамам бусы). </vt:lpstr>
      <vt:lpstr>Слайд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«Дефиле шляпа для любимой мамы»</dc:title>
  <dc:creator>Оксаночка</dc:creator>
  <cp:lastModifiedBy>Оксана</cp:lastModifiedBy>
  <cp:revision>9</cp:revision>
  <dcterms:created xsi:type="dcterms:W3CDTF">2013-11-27T09:25:19Z</dcterms:created>
  <dcterms:modified xsi:type="dcterms:W3CDTF">2013-11-27T15:07:47Z</dcterms:modified>
</cp:coreProperties>
</file>