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52" d="100"/>
          <a:sy n="52" d="100"/>
        </p:scale>
        <p:origin x="-133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F2E8C-A157-464A-9D1C-E930C59C6C14}" type="datetimeFigureOut">
              <a:rPr lang="ru-RU" smtClean="0"/>
              <a:pPr/>
              <a:t>04.10.2018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B895F-B5E1-4A06-8EDE-214D30EEEB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2063">
        <p:sndAc>
          <p:stSnd>
            <p:snd r:embed="rId3" name="chimes.wav"/>
          </p:stSnd>
        </p:sndAc>
      </p:transition>
    </mc:Choice>
    <mc:Fallback>
      <p:transition spd="slow" advTm="2063">
        <p:sndAc>
          <p:stSnd>
            <p:snd r:embed="rId1" name="chimes.wav"/>
          </p:stSnd>
        </p:sndAc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F2E8C-A157-464A-9D1C-E930C59C6C14}" type="datetimeFigureOut">
              <a:rPr lang="ru-RU" smtClean="0"/>
              <a:pPr/>
              <a:t>04.10.2018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B895F-B5E1-4A06-8EDE-214D30EEEB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2063">
        <p:sndAc>
          <p:stSnd>
            <p:snd r:embed="rId3" name="chimes.wav"/>
          </p:stSnd>
        </p:sndAc>
      </p:transition>
    </mc:Choice>
    <mc:Fallback>
      <p:transition spd="slow" advTm="2063">
        <p:sndAc>
          <p:stSnd>
            <p:snd r:embed="rId1" name="chimes.wav"/>
          </p:stSnd>
        </p:sndAc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F2E8C-A157-464A-9D1C-E930C59C6C14}" type="datetimeFigureOut">
              <a:rPr lang="ru-RU" smtClean="0"/>
              <a:pPr/>
              <a:t>04.10.2018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B895F-B5E1-4A06-8EDE-214D30EEEB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2063">
        <p:sndAc>
          <p:stSnd>
            <p:snd r:embed="rId3" name="chimes.wav"/>
          </p:stSnd>
        </p:sndAc>
      </p:transition>
    </mc:Choice>
    <mc:Fallback>
      <p:transition spd="slow" advTm="2063">
        <p:sndAc>
          <p:stSnd>
            <p:snd r:embed="rId1" name="chimes.wav"/>
          </p:stSnd>
        </p:sndAc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F2E8C-A157-464A-9D1C-E930C59C6C14}" type="datetimeFigureOut">
              <a:rPr lang="ru-RU" smtClean="0"/>
              <a:pPr/>
              <a:t>04.10.2018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B895F-B5E1-4A06-8EDE-214D30EEEB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2063">
        <p:sndAc>
          <p:stSnd>
            <p:snd r:embed="rId3" name="chimes.wav"/>
          </p:stSnd>
        </p:sndAc>
      </p:transition>
    </mc:Choice>
    <mc:Fallback>
      <p:transition spd="slow" advTm="2063">
        <p:sndAc>
          <p:stSnd>
            <p:snd r:embed="rId1" name="chimes.wav"/>
          </p:stSnd>
        </p:sndAc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F2E8C-A157-464A-9D1C-E930C59C6C14}" type="datetimeFigureOut">
              <a:rPr lang="ru-RU" smtClean="0"/>
              <a:pPr/>
              <a:t>04.10.2018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B895F-B5E1-4A06-8EDE-214D30EEEB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2063">
        <p:sndAc>
          <p:stSnd>
            <p:snd r:embed="rId3" name="chimes.wav"/>
          </p:stSnd>
        </p:sndAc>
      </p:transition>
    </mc:Choice>
    <mc:Fallback>
      <p:transition spd="slow" advTm="2063">
        <p:sndAc>
          <p:stSnd>
            <p:snd r:embed="rId1" name="chimes.wav"/>
          </p:stSnd>
        </p:sndAc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F2E8C-A157-464A-9D1C-E930C59C6C14}" type="datetimeFigureOut">
              <a:rPr lang="ru-RU" smtClean="0"/>
              <a:pPr/>
              <a:t>04.10.2018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B895F-B5E1-4A06-8EDE-214D30EEEB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2063">
        <p:sndAc>
          <p:stSnd>
            <p:snd r:embed="rId3" name="chimes.wav"/>
          </p:stSnd>
        </p:sndAc>
      </p:transition>
    </mc:Choice>
    <mc:Fallback>
      <p:transition spd="slow" advTm="2063">
        <p:sndAc>
          <p:stSnd>
            <p:snd r:embed="rId1" name="chimes.wav"/>
          </p:stSnd>
        </p:sndAc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F2E8C-A157-464A-9D1C-E930C59C6C14}" type="datetimeFigureOut">
              <a:rPr lang="ru-RU" smtClean="0"/>
              <a:pPr/>
              <a:t>04.10.2018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B895F-B5E1-4A06-8EDE-214D30EEEB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2063">
        <p:sndAc>
          <p:stSnd>
            <p:snd r:embed="rId3" name="chimes.wav"/>
          </p:stSnd>
        </p:sndAc>
      </p:transition>
    </mc:Choice>
    <mc:Fallback>
      <p:transition spd="slow" advTm="2063">
        <p:sndAc>
          <p:stSnd>
            <p:snd r:embed="rId1" name="chimes.wav"/>
          </p:stSnd>
        </p:sndAc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F2E8C-A157-464A-9D1C-E930C59C6C14}" type="datetimeFigureOut">
              <a:rPr lang="ru-RU" smtClean="0"/>
              <a:pPr/>
              <a:t>04.10.2018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B895F-B5E1-4A06-8EDE-214D30EEEB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2063">
        <p:sndAc>
          <p:stSnd>
            <p:snd r:embed="rId3" name="chimes.wav"/>
          </p:stSnd>
        </p:sndAc>
      </p:transition>
    </mc:Choice>
    <mc:Fallback>
      <p:transition spd="slow" advTm="2063">
        <p:sndAc>
          <p:stSnd>
            <p:snd r:embed="rId1" name="chimes.wav"/>
          </p:stSnd>
        </p:sndAc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F2E8C-A157-464A-9D1C-E930C59C6C14}" type="datetimeFigureOut">
              <a:rPr lang="ru-RU" smtClean="0"/>
              <a:pPr/>
              <a:t>04.10.2018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B895F-B5E1-4A06-8EDE-214D30EEEB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2063">
        <p:sndAc>
          <p:stSnd>
            <p:snd r:embed="rId3" name="chimes.wav"/>
          </p:stSnd>
        </p:sndAc>
      </p:transition>
    </mc:Choice>
    <mc:Fallback>
      <p:transition spd="slow" advTm="2063">
        <p:sndAc>
          <p:stSnd>
            <p:snd r:embed="rId1" name="chimes.wav"/>
          </p:stSnd>
        </p:sndAc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F2E8C-A157-464A-9D1C-E930C59C6C14}" type="datetimeFigureOut">
              <a:rPr lang="ru-RU" smtClean="0"/>
              <a:pPr/>
              <a:t>04.10.2018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B895F-B5E1-4A06-8EDE-214D30EEEB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2063">
        <p:sndAc>
          <p:stSnd>
            <p:snd r:embed="rId3" name="chimes.wav"/>
          </p:stSnd>
        </p:sndAc>
      </p:transition>
    </mc:Choice>
    <mc:Fallback>
      <p:transition spd="slow" advTm="2063">
        <p:sndAc>
          <p:stSnd>
            <p:snd r:embed="rId1" name="chimes.wav"/>
          </p:stSnd>
        </p:sndAc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F2E8C-A157-464A-9D1C-E930C59C6C14}" type="datetimeFigureOut">
              <a:rPr lang="ru-RU" smtClean="0"/>
              <a:pPr/>
              <a:t>04.10.2018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B895F-B5E1-4A06-8EDE-214D30EEEBA6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7" name="Group 16"/>
          <p:cNvGrpSpPr/>
          <p:nvPr/>
        </p:nvGrpSpPr>
        <p:grpSpPr>
          <a:xfrm>
            <a:off x="4718762" y="993075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2063">
        <p:sndAc>
          <p:stSnd>
            <p:snd r:embed="rId3" name="chimes.wav"/>
          </p:stSnd>
        </p:sndAc>
      </p:transition>
    </mc:Choice>
    <mc:Fallback>
      <p:transition spd="slow" advTm="2063">
        <p:sndAc>
          <p:stSnd>
            <p:snd r:embed="rId1" name="chimes.wav"/>
          </p:stSnd>
        </p:sndAc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audio" Target="../media/audio11.wav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9" y="-16"/>
            <a:ext cx="9252346" cy="6858038"/>
            <a:chOff x="-9" y="-16"/>
            <a:chExt cx="9252346" cy="6858038"/>
          </a:xfrm>
        </p:grpSpPr>
        <p:grpSp>
          <p:nvGrpSpPr>
            <p:cNvPr id="136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37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38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8AF2E8C-A157-464A-9D1C-E930C59C6C14}" type="datetimeFigureOut">
              <a:rPr lang="ru-RU" smtClean="0"/>
              <a:pPr/>
              <a:t>04.10.2018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E03B895F-B5E1-4A06-8EDE-214D30EEEBA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2000" advTm="2063">
        <p:sndAc>
          <p:stSnd>
            <p:snd r:embed="rId14" name="chimes.wav"/>
          </p:stSnd>
        </p:sndAc>
      </p:transition>
    </mc:Choice>
    <mc:Fallback>
      <p:transition spd="slow" advTm="2063">
        <p:sndAc>
          <p:stSnd>
            <p:snd r:embed="rId13" name="chimes.wav"/>
          </p:stSnd>
        </p:sndAc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1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1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1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6700" b="1" dirty="0" smtClean="0">
                <a:solidFill>
                  <a:srgbClr val="7030A0"/>
                </a:solidFill>
                <a:latin typeface="Segoe Script" panose="020B0504020000000003" pitchFamily="34" charset="0"/>
              </a:rPr>
              <a:t>Физкультурное занятие.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pPr algn="r"/>
            <a:r>
              <a:rPr lang="ru-RU" sz="1800" dirty="0" smtClean="0">
                <a:solidFill>
                  <a:schemeClr val="tx1"/>
                </a:solidFill>
                <a:latin typeface="Segoe Script" panose="020B0504020000000003" pitchFamily="34" charset="0"/>
              </a:rPr>
              <a:t>ГБДОУ №38, ясельная группа «Б»</a:t>
            </a:r>
          </a:p>
          <a:p>
            <a:pPr algn="r"/>
            <a:r>
              <a:rPr lang="ru-RU" sz="1800" dirty="0" smtClean="0">
                <a:solidFill>
                  <a:schemeClr val="tx1"/>
                </a:solidFill>
                <a:latin typeface="Segoe Script" panose="020B0504020000000003" pitchFamily="34" charset="0"/>
              </a:rPr>
              <a:t>                     Воспитатели: Сапежинская Е.А.</a:t>
            </a:r>
          </a:p>
          <a:p>
            <a:pPr algn="r"/>
            <a:r>
              <a:rPr lang="ru-RU" sz="1800" dirty="0" smtClean="0">
                <a:solidFill>
                  <a:schemeClr val="tx1"/>
                </a:solidFill>
                <a:latin typeface="Segoe Script" panose="020B0504020000000003" pitchFamily="34" charset="0"/>
              </a:rPr>
              <a:t>                      Прядко А.В.</a:t>
            </a:r>
            <a:endParaRPr lang="ru-RU" sz="1800" dirty="0">
              <a:solidFill>
                <a:schemeClr val="tx1"/>
              </a:solidFill>
              <a:latin typeface="Segoe Script" panose="020B05040200000000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486387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4570">
        <p:sndAc>
          <p:stSnd>
            <p:snd r:embed="rId3" name="chimes.wav"/>
          </p:stSnd>
        </p:sndAc>
      </p:transition>
    </mc:Choice>
    <mc:Fallback>
      <p:transition spd="slow" advTm="4570"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1052736"/>
            <a:ext cx="7125113" cy="924475"/>
          </a:xfrm>
        </p:spPr>
        <p:txBody>
          <a:bodyPr/>
          <a:lstStyle/>
          <a:p>
            <a:r>
              <a:rPr lang="ru-RU" sz="3600" b="1" dirty="0">
                <a:solidFill>
                  <a:schemeClr val="accent4">
                    <a:lumMod val="75000"/>
                  </a:schemeClr>
                </a:solidFill>
                <a:latin typeface="Segoe Script" panose="020B0504020000000003" pitchFamily="34" charset="0"/>
              </a:rPr>
              <a:t>Цели занятия в детском </a:t>
            </a:r>
            <a:r>
              <a:rPr lang="ru-RU" sz="3600" b="1" dirty="0" smtClean="0">
                <a:solidFill>
                  <a:schemeClr val="accent4">
                    <a:lumMod val="75000"/>
                  </a:schemeClr>
                </a:solidFill>
                <a:latin typeface="Segoe Script" panose="020B0504020000000003" pitchFamily="34" charset="0"/>
              </a:rPr>
              <a:t>саду: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1484784"/>
            <a:ext cx="7125112" cy="4051437"/>
          </a:xfrm>
        </p:spPr>
        <p:txBody>
          <a:bodyPr/>
          <a:lstStyle/>
          <a:p>
            <a:pPr lvl="0" fontAlgn="base"/>
            <a:r>
              <a:rPr lang="ru-RU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упражняться </a:t>
            </a:r>
            <a:r>
              <a:rPr lang="ru-RU" b="1" dirty="0">
                <a:solidFill>
                  <a:schemeClr val="tx1"/>
                </a:solidFill>
                <a:latin typeface="Comic Sans MS" panose="030F0702030302020204" pitchFamily="66" charset="0"/>
              </a:rPr>
              <a:t>в игре с </a:t>
            </a:r>
            <a:r>
              <a:rPr lang="ru-RU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мячом,</a:t>
            </a:r>
            <a:endParaRPr lang="ru-RU" b="1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lvl="0" fontAlgn="base"/>
            <a:r>
              <a:rPr lang="ru-RU" b="1" dirty="0">
                <a:solidFill>
                  <a:schemeClr val="tx1"/>
                </a:solidFill>
                <a:latin typeface="Comic Sans MS" panose="030F0702030302020204" pitchFamily="66" charset="0"/>
              </a:rPr>
              <a:t>упражняться в попадание мячом в цель (кегли</a:t>
            </a:r>
            <a:r>
              <a:rPr lang="ru-RU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),</a:t>
            </a:r>
            <a:endParaRPr lang="ru-RU" b="1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lvl="0" fontAlgn="base"/>
            <a:r>
              <a:rPr lang="ru-RU" b="1" dirty="0">
                <a:solidFill>
                  <a:schemeClr val="tx1"/>
                </a:solidFill>
                <a:latin typeface="Comic Sans MS" panose="030F0702030302020204" pitchFamily="66" charset="0"/>
              </a:rPr>
              <a:t>упражнять детей в ходьбе по гимнастической скамейке,</a:t>
            </a:r>
          </a:p>
          <a:p>
            <a:pPr lvl="0" fontAlgn="base"/>
            <a:r>
              <a:rPr lang="ru-RU" b="1" dirty="0">
                <a:solidFill>
                  <a:schemeClr val="tx1"/>
                </a:solidFill>
                <a:latin typeface="Comic Sans MS" panose="030F0702030302020204" pitchFamily="66" charset="0"/>
              </a:rPr>
              <a:t>закреплять умение не терять равновесие во время ходьбы по гимнастической скамейке,</a:t>
            </a:r>
          </a:p>
          <a:p>
            <a:pPr lvl="0" fontAlgn="base"/>
            <a:r>
              <a:rPr lang="ru-RU" b="1" dirty="0">
                <a:solidFill>
                  <a:schemeClr val="tx1"/>
                </a:solidFill>
                <a:latin typeface="Comic Sans MS" panose="030F0702030302020204" pitchFamily="66" charset="0"/>
              </a:rPr>
              <a:t>воспитывать умение слышать сигналы и реагировать на них.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1766870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15929">
        <p:sndAc>
          <p:stSnd>
            <p:snd r:embed="rId3" name="chimes.wav"/>
          </p:stSnd>
        </p:sndAc>
      </p:transition>
    </mc:Choice>
    <mc:Fallback>
      <p:transition spd="slow" advTm="15929"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1124744"/>
            <a:ext cx="7125113" cy="924475"/>
          </a:xfrm>
        </p:spPr>
        <p:txBody>
          <a:bodyPr/>
          <a:lstStyle/>
          <a:p>
            <a:r>
              <a:rPr lang="ru-RU" sz="3600" b="1" dirty="0">
                <a:solidFill>
                  <a:schemeClr val="accent4">
                    <a:lumMod val="75000"/>
                  </a:schemeClr>
                </a:solidFill>
                <a:latin typeface="Segoe Script" panose="020B0504020000000003" pitchFamily="34" charset="0"/>
              </a:rPr>
              <a:t>Материал для занятия в детском </a:t>
            </a:r>
            <a:r>
              <a:rPr lang="ru-RU" sz="3600" b="1" dirty="0" smtClean="0">
                <a:solidFill>
                  <a:schemeClr val="accent4">
                    <a:lumMod val="75000"/>
                  </a:schemeClr>
                </a:solidFill>
                <a:latin typeface="Segoe Script" panose="020B0504020000000003" pitchFamily="34" charset="0"/>
              </a:rPr>
              <a:t>саду:</a:t>
            </a:r>
            <a:r>
              <a:rPr lang="ru-RU" sz="3600" dirty="0"/>
              <a:t/>
            </a:r>
            <a:br>
              <a:rPr lang="ru-RU" sz="3600" dirty="0"/>
            </a:b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1052736"/>
            <a:ext cx="7125112" cy="4051437"/>
          </a:xfrm>
        </p:spPr>
        <p:txBody>
          <a:bodyPr/>
          <a:lstStyle/>
          <a:p>
            <a:pPr lvl="0" fontAlgn="base"/>
            <a:r>
              <a:rPr lang="ru-RU" b="1" dirty="0">
                <a:solidFill>
                  <a:schemeClr val="tx1"/>
                </a:solidFill>
                <a:latin typeface="Comic Sans MS" panose="030F0702030302020204" pitchFamily="66" charset="0"/>
              </a:rPr>
              <a:t>Г</a:t>
            </a:r>
            <a:r>
              <a:rPr lang="ru-RU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имнастическая </a:t>
            </a:r>
            <a:r>
              <a:rPr lang="ru-RU" b="1" dirty="0">
                <a:solidFill>
                  <a:schemeClr val="tx1"/>
                </a:solidFill>
                <a:latin typeface="Comic Sans MS" panose="030F0702030302020204" pitchFamily="66" charset="0"/>
              </a:rPr>
              <a:t>скамейка,</a:t>
            </a:r>
          </a:p>
          <a:p>
            <a:pPr lvl="0" fontAlgn="base"/>
            <a:r>
              <a:rPr lang="ru-RU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Мячи,</a:t>
            </a:r>
            <a:endParaRPr lang="ru-RU" b="1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lvl="0" fontAlgn="base"/>
            <a:r>
              <a:rPr lang="ru-RU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Кегли,</a:t>
            </a:r>
            <a:endParaRPr lang="ru-RU" b="1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lvl="0" fontAlgn="base"/>
            <a:r>
              <a:rPr lang="ru-RU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Стулья.</a:t>
            </a:r>
            <a:endParaRPr lang="ru-RU" b="1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5676456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6693">
        <p:sndAc>
          <p:stSnd>
            <p:snd r:embed="rId3" name="chimes.wav"/>
          </p:stSnd>
        </p:sndAc>
      </p:transition>
    </mc:Choice>
    <mc:Fallback>
      <p:transition spd="slow" advTm="6693"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>
                <a:solidFill>
                  <a:schemeClr val="accent4">
                    <a:lumMod val="75000"/>
                  </a:schemeClr>
                </a:solidFill>
                <a:latin typeface="Segoe Script" panose="020B0504020000000003" pitchFamily="34" charset="0"/>
              </a:rPr>
              <a:t>Ход занятия в детском </a:t>
            </a:r>
            <a:r>
              <a:rPr lang="ru-RU" sz="3600" b="1" dirty="0" smtClean="0">
                <a:solidFill>
                  <a:schemeClr val="accent4">
                    <a:lumMod val="75000"/>
                  </a:schemeClr>
                </a:solidFill>
                <a:latin typeface="Segoe Script" panose="020B0504020000000003" pitchFamily="34" charset="0"/>
              </a:rPr>
              <a:t>саду: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09443" y="1807361"/>
            <a:ext cx="7125112" cy="4861999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Разминка и игра в детский боулинг.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1026" name="Picture 2" descr="C:\Users\Юра\Desktop\презентация\новый коллаж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276872"/>
            <a:ext cx="6350000" cy="4260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133260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6853">
        <p:sndAc>
          <p:stSnd>
            <p:snd r:embed="rId4" name="chimes.wav"/>
          </p:stSnd>
        </p:sndAc>
      </p:transition>
    </mc:Choice>
    <mc:Fallback>
      <p:transition spd="slow" advTm="6853"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Юра\Desktop\презентация\новый коллажтт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7704" y="908720"/>
            <a:ext cx="5688632" cy="525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0080141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5708">
        <p:sndAc>
          <p:stSnd>
            <p:snd r:embed="rId4" name="chimes.wav"/>
          </p:stSnd>
        </p:sndAc>
      </p:transition>
    </mc:Choice>
    <mc:Fallback>
      <p:transition spd="slow" advTm="5708"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09443" y="-243407"/>
            <a:ext cx="7125112" cy="2952327"/>
          </a:xfrm>
        </p:spPr>
        <p:txBody>
          <a:bodyPr/>
          <a:lstStyle/>
          <a:p>
            <a:r>
              <a:rPr lang="ru-RU" b="1" dirty="0">
                <a:solidFill>
                  <a:schemeClr val="tx1"/>
                </a:solidFill>
                <a:latin typeface="Comic Sans MS" panose="030F0702030302020204" pitchFamily="66" charset="0"/>
              </a:rPr>
              <a:t>Занятие на гимнастической скамье</a:t>
            </a:r>
            <a:r>
              <a:rPr lang="ru-RU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.</a:t>
            </a:r>
            <a:endParaRPr lang="ru-RU" b="1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pic>
        <p:nvPicPr>
          <p:cNvPr id="4098" name="Picture 2" descr="C:\Users\Юра\Desktop\презентация\новый коллажжээ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556792"/>
            <a:ext cx="6768752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433258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7000">
        <p:sndAc>
          <p:stSnd>
            <p:snd r:embed="rId4" name="chimes.wav"/>
          </p:stSnd>
        </p:sndAc>
      </p:transition>
    </mc:Choice>
    <mc:Fallback>
      <p:transition spd="slow" advTm="7000"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2348880"/>
            <a:ext cx="7125113" cy="924475"/>
          </a:xfrm>
        </p:spPr>
        <p:txBody>
          <a:bodyPr/>
          <a:lstStyle/>
          <a:p>
            <a:r>
              <a:rPr lang="ru-RU" sz="7200" b="1" dirty="0" smtClean="0">
                <a:solidFill>
                  <a:schemeClr val="accent4">
                    <a:lumMod val="75000"/>
                  </a:schemeClr>
                </a:solidFill>
                <a:latin typeface="Segoe Script" panose="020B0504020000000003" pitchFamily="34" charset="0"/>
              </a:rPr>
              <a:t>Спасибо за внимание!!!</a:t>
            </a:r>
            <a:endParaRPr lang="ru-RU" sz="7200" b="1" dirty="0">
              <a:solidFill>
                <a:schemeClr val="accent4">
                  <a:lumMod val="75000"/>
                </a:schemeClr>
              </a:solidFill>
              <a:latin typeface="Segoe Script" panose="020B0504020000000003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31640" y="4365104"/>
            <a:ext cx="7125112" cy="4051437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8218671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3282">
        <p:sndAc>
          <p:stSnd>
            <p:snd r:embed="rId3" name="chimes.wav"/>
          </p:stSnd>
        </p:sndAc>
      </p:transition>
    </mc:Choice>
    <mc:Fallback>
      <p:transition spd="slow" advTm="3282"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pring">
  <a:themeElements>
    <a:clrScheme name="Spring">
      <a:dk1>
        <a:sysClr val="windowText" lastClr="000000"/>
      </a:dk1>
      <a:lt1>
        <a:sysClr val="window" lastClr="FFFFFF"/>
      </a:lt1>
      <a:dk2>
        <a:srgbClr val="66822D"/>
      </a:dk2>
      <a:lt2>
        <a:srgbClr val="BEEA73"/>
      </a:lt2>
      <a:accent1>
        <a:srgbClr val="C1EC76"/>
      </a:accent1>
      <a:accent2>
        <a:srgbClr val="8FE28A"/>
      </a:accent2>
      <a:accent3>
        <a:srgbClr val="F3BF45"/>
      </a:accent3>
      <a:accent4>
        <a:srgbClr val="F47E5A"/>
      </a:accent4>
      <a:accent5>
        <a:srgbClr val="F489CF"/>
      </a:accent5>
      <a:accent6>
        <a:srgbClr val="B56FF4"/>
      </a:accent6>
      <a:hlink>
        <a:srgbClr val="408080"/>
      </a:hlink>
      <a:folHlink>
        <a:srgbClr val="5EAEAE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Весна</Template>
  <TotalTime>82</TotalTime>
  <Words>110</Words>
  <Application>Microsoft Office PowerPoint</Application>
  <PresentationFormat>Экран (4:3)</PresentationFormat>
  <Paragraphs>28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Spring</vt:lpstr>
      <vt:lpstr>Физкультурное занятие. </vt:lpstr>
      <vt:lpstr>Цели занятия в детском саду: </vt:lpstr>
      <vt:lpstr>Материал для занятия в детском саду: </vt:lpstr>
      <vt:lpstr>Ход занятия в детском саду: </vt:lpstr>
      <vt:lpstr>Слайд 5</vt:lpstr>
      <vt:lpstr>Слайд 6</vt:lpstr>
      <vt:lpstr>Спасибо за внимание!!!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Юра</dc:creator>
  <cp:lastModifiedBy>ZлО</cp:lastModifiedBy>
  <cp:revision>11</cp:revision>
  <dcterms:created xsi:type="dcterms:W3CDTF">2014-10-23T16:10:56Z</dcterms:created>
  <dcterms:modified xsi:type="dcterms:W3CDTF">2018-10-04T14:59:54Z</dcterms:modified>
</cp:coreProperties>
</file>