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9" r:id="rId3"/>
    <p:sldId id="257" r:id="rId4"/>
    <p:sldId id="270" r:id="rId5"/>
    <p:sldId id="258" r:id="rId6"/>
    <p:sldId id="259" r:id="rId7"/>
    <p:sldId id="275" r:id="rId8"/>
    <p:sldId id="271" r:id="rId9"/>
    <p:sldId id="273" r:id="rId10"/>
    <p:sldId id="274" r:id="rId11"/>
    <p:sldId id="260" r:id="rId12"/>
    <p:sldId id="267" r:id="rId13"/>
    <p:sldId id="262" r:id="rId14"/>
    <p:sldId id="268" r:id="rId15"/>
    <p:sldId id="276" r:id="rId1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 autoAdjust="0"/>
    <p:restoredTop sz="94582" autoAdjust="0"/>
  </p:normalViewPr>
  <p:slideViewPr>
    <p:cSldViewPr>
      <p:cViewPr varScale="1">
        <p:scale>
          <a:sx n="93" d="100"/>
          <a:sy n="93" d="100"/>
        </p:scale>
        <p:origin x="-19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93E6-DAF2-4D1E-B5F1-064D90C4BF82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149B-2BF4-49AE-93D7-2929463B92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93E6-DAF2-4D1E-B5F1-064D90C4BF82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149B-2BF4-49AE-93D7-2929463B9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93E6-DAF2-4D1E-B5F1-064D90C4BF82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149B-2BF4-49AE-93D7-2929463B9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93E6-DAF2-4D1E-B5F1-064D90C4BF82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149B-2BF4-49AE-93D7-2929463B9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93E6-DAF2-4D1E-B5F1-064D90C4BF82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7FF149B-2BF4-49AE-93D7-2929463B9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93E6-DAF2-4D1E-B5F1-064D90C4BF82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149B-2BF4-49AE-93D7-2929463B9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93E6-DAF2-4D1E-B5F1-064D90C4BF82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149B-2BF4-49AE-93D7-2929463B9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93E6-DAF2-4D1E-B5F1-064D90C4BF82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149B-2BF4-49AE-93D7-2929463B9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93E6-DAF2-4D1E-B5F1-064D90C4BF82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149B-2BF4-49AE-93D7-2929463B9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93E6-DAF2-4D1E-B5F1-064D90C4BF82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149B-2BF4-49AE-93D7-2929463B9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93E6-DAF2-4D1E-B5F1-064D90C4BF82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149B-2BF4-49AE-93D7-2929463B9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B6E93E6-DAF2-4D1E-B5F1-064D90C4BF82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7FF149B-2BF4-49AE-93D7-2929463B9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F:\DSC_0570.A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user\Desktop\MVI_3892.AV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MVI_3891.AV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user\Desktop\MVI_3889.AVI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F:\DSC_0601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F:\DSC_0598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0063" y="142852"/>
            <a:ext cx="8643937" cy="2000264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Проект </a:t>
            </a:r>
            <a:br>
              <a:rPr lang="ru-RU" sz="5400" dirty="0" smtClean="0"/>
            </a:br>
            <a:r>
              <a:rPr lang="ru-RU" sz="5400" dirty="0" smtClean="0"/>
              <a:t>«</a:t>
            </a:r>
            <a:r>
              <a:rPr lang="ru-RU" sz="5400" dirty="0" smtClean="0"/>
              <a:t>Музыка живёт с нами»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71600" y="3332162"/>
            <a:ext cx="7200800" cy="295435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/>
              <a:t>Волкова Татьяна Юрьевна</a:t>
            </a:r>
          </a:p>
          <a:p>
            <a:pPr algn="ctr">
              <a:buNone/>
            </a:pPr>
            <a:r>
              <a:rPr lang="ru-RU" sz="4000" b="1" dirty="0" smtClean="0"/>
              <a:t>музыкальный руководитель</a:t>
            </a:r>
          </a:p>
          <a:p>
            <a:pPr algn="ctr">
              <a:buNone/>
            </a:pPr>
            <a:r>
              <a:rPr lang="ru-RU" sz="4000" b="1" dirty="0" smtClean="0"/>
              <a:t>ГБДОУ детский сад № 38</a:t>
            </a:r>
            <a:br>
              <a:rPr lang="ru-RU" sz="4000" b="1" dirty="0" smtClean="0"/>
            </a:br>
            <a:r>
              <a:rPr lang="ru-RU" sz="4000" b="1" dirty="0" smtClean="0"/>
              <a:t>Фрунзенского района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Музыкальная импровизация</a:t>
            </a:r>
            <a:endParaRPr lang="ru-RU" dirty="0"/>
          </a:p>
        </p:txBody>
      </p:sp>
      <p:pic>
        <p:nvPicPr>
          <p:cNvPr id="3" name="DSC_057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409700"/>
            <a:ext cx="8143932" cy="5162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Приятная встреча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Фея Музыка</a:t>
            </a:r>
            <a:endParaRPr lang="ru-RU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Друзья феи Музыка -  </a:t>
            </a:r>
          </a:p>
          <a:p>
            <a:r>
              <a:rPr lang="ru-RU" b="1" i="1" dirty="0" smtClean="0"/>
              <a:t>скрипичный и басовый ключ</a:t>
            </a:r>
            <a:endParaRPr lang="ru-RU" b="1" i="1" dirty="0"/>
          </a:p>
        </p:txBody>
      </p:sp>
      <p:pic>
        <p:nvPicPr>
          <p:cNvPr id="3074" name="Picture 2" descr="H:\Проект Тани Волковой\фото проект МУЗЫКА\DSC_058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428868"/>
            <a:ext cx="4572032" cy="4214842"/>
          </a:xfrm>
          <a:prstGeom prst="rect">
            <a:avLst/>
          </a:prstGeom>
          <a:noFill/>
        </p:spPr>
      </p:pic>
      <p:pic>
        <p:nvPicPr>
          <p:cNvPr id="3076" name="Picture 4" descr="H:\Проект Тани Волковой\фото проект МУЗЫКА\DSC_059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500306"/>
            <a:ext cx="3500078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0826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Способность чувствовать характер и настроение музыки</a:t>
            </a:r>
            <a:endParaRPr lang="ru-RU" dirty="0"/>
          </a:p>
        </p:txBody>
      </p:sp>
      <p:pic>
        <p:nvPicPr>
          <p:cNvPr id="3" name="MVI_389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14348" y="1571588"/>
            <a:ext cx="7643866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Дети слушают музыку…</a:t>
            </a:r>
            <a:endParaRPr lang="ru-RU" dirty="0"/>
          </a:p>
        </p:txBody>
      </p:sp>
      <p:pic>
        <p:nvPicPr>
          <p:cNvPr id="4" name="MVI_389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071546"/>
            <a:ext cx="8572560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Слушаем песню о маме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MVI_3889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8596" y="692696"/>
            <a:ext cx="8358246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9" y="1071546"/>
            <a:ext cx="883587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внимание!!!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3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В детях с ранних лет должно развиваться чувство изящного, как один из первейших элементов человечности. Влияние музыки благодатно, и чем раньше они начнут испытывать его на себе – тем лучше.</a:t>
            </a:r>
          </a:p>
          <a:p>
            <a:pPr algn="r"/>
            <a:r>
              <a:rPr lang="ru-RU" sz="4000" b="1" dirty="0" smtClean="0"/>
              <a:t>В. Белинский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32656"/>
            <a:ext cx="7829576" cy="792088"/>
          </a:xfrm>
        </p:spPr>
        <p:txBody>
          <a:bodyPr/>
          <a:lstStyle/>
          <a:p>
            <a:pPr algn="ctr"/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340768"/>
            <a:ext cx="8643998" cy="5160066"/>
          </a:xfrm>
        </p:spPr>
        <p:txBody>
          <a:bodyPr>
            <a:normAutofit lnSpcReduction="10000"/>
          </a:bodyPr>
          <a:lstStyle/>
          <a:p>
            <a:pPr marL="530352" indent="-457200" algn="ctr"/>
            <a:r>
              <a:rPr lang="ru-RU" sz="5700" b="1" dirty="0" smtClean="0"/>
              <a:t>Приобщение детей к музыкальной культуре, способствующее  их музыкальному и общекультурному </a:t>
            </a:r>
          </a:p>
          <a:p>
            <a:pPr marL="530352" indent="-457200" algn="ctr"/>
            <a:r>
              <a:rPr lang="ru-RU" sz="5700" b="1" dirty="0" smtClean="0"/>
              <a:t> развитию. </a:t>
            </a:r>
          </a:p>
          <a:p>
            <a:pPr marL="530352" lvl="0" indent="-457200"/>
            <a:endParaRPr lang="ru-RU" sz="5700" b="1" dirty="0" smtClean="0"/>
          </a:p>
          <a:p>
            <a:pPr marL="530352" indent="-457200"/>
            <a:endParaRPr lang="ru-RU" sz="5200" dirty="0" smtClean="0"/>
          </a:p>
          <a:p>
            <a:pPr marL="530352" indent="-457200">
              <a:buFont typeface="Wingdings 2"/>
              <a:buAutoNum type="arabicPeriod"/>
            </a:pPr>
            <a:endParaRPr lang="ru-RU" sz="2800" dirty="0" smtClean="0"/>
          </a:p>
          <a:p>
            <a:pPr marL="530352" lvl="0" indent="-457200">
              <a:buFont typeface="Wingdings 2"/>
              <a:buAutoNum type="arabicPeriod"/>
            </a:pPr>
            <a:endParaRPr lang="ru-RU" dirty="0" smtClean="0"/>
          </a:p>
          <a:p>
            <a:pPr marL="530352" lvl="0" indent="-457200">
              <a:buFont typeface="Wingdings 2"/>
              <a:buAutoNum type="arabicPeriod"/>
            </a:pPr>
            <a:endParaRPr lang="ru-RU" dirty="0" smtClean="0"/>
          </a:p>
          <a:p>
            <a:pPr marL="530352" indent="-4572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_1ba8e_1512356a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80920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32656"/>
            <a:ext cx="7086600" cy="576064"/>
          </a:xfrm>
        </p:spPr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908720"/>
            <a:ext cx="8329642" cy="561662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3200" dirty="0" smtClean="0"/>
              <a:t>Развивать восприятие детей различными средствами музыкальной выразительности.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/>
              <a:t>Развивать музыкальность через объединение различных ощущений – зрительных, слуховых, тактильных.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/>
              <a:t>Расширение и обогащение знаний детей о различных жанрах музыкального искусства.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/>
              <a:t>Развивать фантазию, ассоциативные мышление.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/>
              <a:t>Создавать тёплое, радостное настроение.</a:t>
            </a:r>
          </a:p>
          <a:p>
            <a:pPr algn="just"/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Первая встреча с феей Музыки</a:t>
            </a:r>
            <a:endParaRPr lang="ru-RU" dirty="0"/>
          </a:p>
        </p:txBody>
      </p:sp>
      <p:pic>
        <p:nvPicPr>
          <p:cNvPr id="2050" name="Picture 2" descr="H:\Проект Тани Волковой\фото проект МУЗЫКА\DSC_0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4530" y="928670"/>
            <a:ext cx="4554940" cy="5929330"/>
          </a:xfrm>
          <a:prstGeom prst="rect">
            <a:avLst/>
          </a:prstGeom>
          <a:noFill/>
        </p:spPr>
      </p:pic>
      <p:pic>
        <p:nvPicPr>
          <p:cNvPr id="4" name="Picture 2" descr="H:\Проект Тани Волковой\фото проект МУЗЫКА\DSC_0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41454"/>
            <a:ext cx="4929222" cy="6416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Первая встреча с феей Музыки</a:t>
            </a:r>
            <a:endParaRPr lang="ru-RU" dirty="0"/>
          </a:p>
        </p:txBody>
      </p:sp>
      <p:pic>
        <p:nvPicPr>
          <p:cNvPr id="2050" name="Picture 2" descr="H:\Проект Тани Волковой\фото проект МУЗЫКА\DSC_0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4530" y="928670"/>
            <a:ext cx="4554940" cy="5929330"/>
          </a:xfrm>
          <a:prstGeom prst="rect">
            <a:avLst/>
          </a:prstGeom>
          <a:noFill/>
        </p:spPr>
      </p:pic>
      <p:pic>
        <p:nvPicPr>
          <p:cNvPr id="4" name="Picture 2" descr="H:\Проект Тани Волковой\фото проект МУЗЫКА\DSC_0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41454"/>
            <a:ext cx="4929222" cy="6416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Весёлые нотки</a:t>
            </a:r>
            <a:endParaRPr lang="ru-RU" sz="5400" dirty="0"/>
          </a:p>
        </p:txBody>
      </p:sp>
      <p:pic>
        <p:nvPicPr>
          <p:cNvPr id="4" name="DSC_060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285860"/>
            <a:ext cx="8358246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Домисолька</a:t>
            </a:r>
            <a:endParaRPr lang="ru-RU" dirty="0"/>
          </a:p>
        </p:txBody>
      </p:sp>
      <p:pic>
        <p:nvPicPr>
          <p:cNvPr id="3" name="DSC_0598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409700"/>
            <a:ext cx="8215370" cy="5091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150</Words>
  <Application>Microsoft Office PowerPoint</Application>
  <PresentationFormat>Экран (4:3)</PresentationFormat>
  <Paragraphs>32</Paragraphs>
  <Slides>15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Проект  «Музыка живёт с нами»</vt:lpstr>
      <vt:lpstr>Слайд 2</vt:lpstr>
      <vt:lpstr>Цель проекта:</vt:lpstr>
      <vt:lpstr>Слайд 4</vt:lpstr>
      <vt:lpstr>Задачи проекта:</vt:lpstr>
      <vt:lpstr>Первая встреча с феей Музыки</vt:lpstr>
      <vt:lpstr>Первая встреча с феей Музыки</vt:lpstr>
      <vt:lpstr>Весёлые нотки</vt:lpstr>
      <vt:lpstr>Домисолька</vt:lpstr>
      <vt:lpstr>Музыкальная импровизация</vt:lpstr>
      <vt:lpstr>Приятная встреча</vt:lpstr>
      <vt:lpstr>Способность чувствовать характер и настроение музыки</vt:lpstr>
      <vt:lpstr>Дети слушают музыку…</vt:lpstr>
      <vt:lpstr>Слушаем песню о маме 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«Музыка живёт с нами»</dc:title>
  <dc:creator>Оксана</dc:creator>
  <cp:lastModifiedBy>Оксана</cp:lastModifiedBy>
  <cp:revision>47</cp:revision>
  <dcterms:created xsi:type="dcterms:W3CDTF">2013-03-18T12:05:33Z</dcterms:created>
  <dcterms:modified xsi:type="dcterms:W3CDTF">2013-11-03T12:49:45Z</dcterms:modified>
</cp:coreProperties>
</file>